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EE46-D4A0-416C-B7CC-D3A79F3982CC}" v="1" dt="2026-10-24T09:31:54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rry Byrom" userId="e8d6e673a02c0897" providerId="LiveId" clId="{2E60A2B5-EB21-4ED5-BB41-2F6BEEFB153E}"/>
    <pc:docChg chg="modSld">
      <pc:chgData name="Kerry Byrom" userId="e8d6e673a02c0897" providerId="LiveId" clId="{2E60A2B5-EB21-4ED5-BB41-2F6BEEFB153E}" dt="2026-10-24T09:31:54.753" v="28"/>
      <pc:docMkLst>
        <pc:docMk/>
      </pc:docMkLst>
      <pc:sldChg chg="modSp mod">
        <pc:chgData name="Kerry Byrom" userId="e8d6e673a02c0897" providerId="LiveId" clId="{2E60A2B5-EB21-4ED5-BB41-2F6BEEFB153E}" dt="2026-10-24T09:31:54.753" v="28"/>
        <pc:sldMkLst>
          <pc:docMk/>
          <pc:sldMk cId="0" sldId="261"/>
        </pc:sldMkLst>
        <pc:spChg chg="mod">
          <ac:chgData name="Kerry Byrom" userId="e8d6e673a02c0897" providerId="LiveId" clId="{2E60A2B5-EB21-4ED5-BB41-2F6BEEFB153E}" dt="2026-10-24T09:31:54.753" v="28"/>
          <ac:spMkLst>
            <pc:docMk/>
            <pc:sldMk cId="0" sldId="261"/>
            <ac:spMk id="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1FF20-CE29-47C2-ABB7-7E3569DD21C6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C8447-07F6-4F95-BC16-A744DE4CF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80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C8447-07F6-4F95-BC16-A744DE4CFC9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96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02AFF-FC31-1FFA-FFF1-57201FEE0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76D9B8-4B1B-5176-1748-50520B145D64}"/>
              </a:ext>
            </a:extLst>
          </p:cNvPr>
          <p:cNvSpPr txBox="1"/>
          <p:nvPr/>
        </p:nvSpPr>
        <p:spPr>
          <a:xfrm>
            <a:off x="658368" y="914400"/>
            <a:ext cx="658368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000" b="1" i="0">
                <a:solidFill>
                  <a:srgbClr val="FFFFFF"/>
                </a:solidFill>
                <a:latin typeface="Aptos"/>
              </a:rPr>
              <a:t>Language expertise.</a:t>
            </a:r>
          </a:p>
          <a:p>
            <a:pPr algn="l">
              <a:spcAft>
                <a:spcPts val="500"/>
              </a:spcAft>
            </a:pPr>
            <a:r>
              <a:rPr sz="3000" b="1" i="0">
                <a:solidFill>
                  <a:srgbClr val="FFFFFF"/>
                </a:solidFill>
                <a:latin typeface="Aptos"/>
              </a:rPr>
              <a:t>Business understanding.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6AEC371-3ACE-7309-0253-389567CDCB32}"/>
              </a:ext>
            </a:extLst>
          </p:cNvPr>
          <p:cNvSpPr/>
          <p:nvPr/>
        </p:nvSpPr>
        <p:spPr>
          <a:xfrm>
            <a:off x="153909" y="109004"/>
            <a:ext cx="6790099" cy="4810468"/>
          </a:xfrm>
          <a:prstGeom prst="roundRect">
            <a:avLst/>
          </a:prstGeom>
          <a:solidFill>
            <a:srgbClr val="E9E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11DB0B0-3241-543F-A515-3B3C1B89FBBF}"/>
              </a:ext>
            </a:extLst>
          </p:cNvPr>
          <p:cNvSpPr/>
          <p:nvPr/>
        </p:nvSpPr>
        <p:spPr>
          <a:xfrm>
            <a:off x="5848538" y="2810571"/>
            <a:ext cx="5505623" cy="1630711"/>
          </a:xfrm>
          <a:prstGeom prst="roundRect">
            <a:avLst/>
          </a:prstGeom>
          <a:solidFill>
            <a:srgbClr val="D8B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2EBD12-AB17-4A32-0293-193ABE3634CB}"/>
              </a:ext>
            </a:extLst>
          </p:cNvPr>
          <p:cNvSpPr txBox="1"/>
          <p:nvPr/>
        </p:nvSpPr>
        <p:spPr>
          <a:xfrm>
            <a:off x="5741495" y="3092527"/>
            <a:ext cx="5612666" cy="1785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GB" sz="3000" b="1" dirty="0">
                <a:latin typeface="Arial Narrow" panose="020B0606020202030204" pitchFamily="34" charset="0"/>
              </a:rPr>
              <a:t>English That Works.</a:t>
            </a:r>
          </a:p>
          <a:p>
            <a:pPr algn="ctr"/>
            <a:r>
              <a:rPr lang="en-GB" sz="3000" b="1" dirty="0">
                <a:latin typeface="Arial Narrow" panose="020B0606020202030204" pitchFamily="34" charset="0"/>
              </a:rPr>
              <a:t>Confidence That Grows.</a:t>
            </a:r>
          </a:p>
          <a:p>
            <a:pPr algn="ctr"/>
            <a:endParaRPr lang="en-GB" sz="2800" b="1" dirty="0">
              <a:latin typeface="Arial Narrow" panose="020B0606020202030204" pitchFamily="34" charset="0"/>
            </a:endParaRPr>
          </a:p>
          <a:p>
            <a:pPr algn="ctr"/>
            <a:endParaRPr lang="en-GB" sz="2800" b="1" dirty="0">
              <a:latin typeface="Arial Narrow" panose="020B0606020202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5937D5-30BF-608E-D406-29C6258855E5}"/>
              </a:ext>
            </a:extLst>
          </p:cNvPr>
          <p:cNvSpPr/>
          <p:nvPr/>
        </p:nvSpPr>
        <p:spPr>
          <a:xfrm>
            <a:off x="502920" y="5381244"/>
            <a:ext cx="10744200" cy="36576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8BAF89-8317-53E0-9DCF-A5C8CFA7A7A6}"/>
              </a:ext>
            </a:extLst>
          </p:cNvPr>
          <p:cNvSpPr txBox="1"/>
          <p:nvPr/>
        </p:nvSpPr>
        <p:spPr>
          <a:xfrm>
            <a:off x="685800" y="5440680"/>
            <a:ext cx="76809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FFFFFF"/>
                </a:solidFill>
                <a:latin typeface="Aptos"/>
              </a:rPr>
              <a:t>Proud to have received 50+ five-star reviews.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89B7E3-0E2B-9BEA-32C3-C52CFBFD0996}"/>
              </a:ext>
            </a:extLst>
          </p:cNvPr>
          <p:cNvSpPr txBox="1"/>
          <p:nvPr/>
        </p:nvSpPr>
        <p:spPr>
          <a:xfrm>
            <a:off x="1158240" y="5686115"/>
            <a:ext cx="98755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0" i="0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A positive, practical and motivating approach — helping learners recognize their progress and build confidence.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708EC6-EC7C-297F-5E13-7B5FCFFA4BC2}"/>
              </a:ext>
            </a:extLst>
          </p:cNvPr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E9E3DA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525979-12E3-B67A-B11C-FA91AA2D983B}"/>
              </a:ext>
            </a:extLst>
          </p:cNvPr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E9E3DA"/>
                </a:solidFill>
                <a:latin typeface="Aptos"/>
              </a:rPr>
              <a:t>05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54D1C55-A202-D3D0-03A2-386FFE773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92" y="868123"/>
            <a:ext cx="3031236" cy="363474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6175E7-DD20-9473-D580-3E73B1D06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76187"/>
            <a:ext cx="2571184" cy="819914"/>
          </a:xfrm>
          <a:prstGeom prst="rect">
            <a:avLst/>
          </a:prstGeom>
        </p:spPr>
      </p:pic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09820679-326F-F590-990F-2258F7281CA3}"/>
              </a:ext>
            </a:extLst>
          </p:cNvPr>
          <p:cNvSpPr/>
          <p:nvPr/>
        </p:nvSpPr>
        <p:spPr>
          <a:xfrm>
            <a:off x="4777060" y="201168"/>
            <a:ext cx="6790099" cy="2258812"/>
          </a:xfrm>
          <a:prstGeom prst="roundRect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90000"/>
                  </a:schemeClr>
                </a:solidFill>
                <a:latin typeface="Arial Narrow" panose="020B0606020202030204" pitchFamily="34" charset="0"/>
              </a:rPr>
              <a:t>English Language coaching with Kerry </a:t>
            </a:r>
            <a:endParaRPr sz="4000" b="1" dirty="0">
              <a:solidFill>
                <a:schemeClr val="bg2">
                  <a:lumMod val="9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89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5279" y="0"/>
            <a:ext cx="4236415" cy="6858000"/>
          </a:xfrm>
          <a:prstGeom prst="rect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641079" y="0"/>
            <a:ext cx="3200401" cy="3291840"/>
          </a:xfrm>
          <a:prstGeom prst="ellipse">
            <a:avLst/>
          </a:prstGeom>
          <a:solidFill>
            <a:srgbClr val="D8B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46920" y="2057400"/>
            <a:ext cx="1645920" cy="1645920"/>
          </a:xfrm>
          <a:prstGeom prst="ellipse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366760" y="3429000"/>
            <a:ext cx="2926080" cy="2926080"/>
          </a:xfrm>
          <a:prstGeom prst="ellipse">
            <a:avLst/>
          </a:prstGeom>
          <a:solidFill>
            <a:srgbClr val="E9E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281160" y="4343400"/>
            <a:ext cx="1143000" cy="1143000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731520"/>
            <a:ext cx="62179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 dirty="0">
                <a:solidFill>
                  <a:srgbClr val="788675"/>
                </a:solidFill>
                <a:latin typeface="Aptos"/>
              </a:rPr>
              <a:t>BUSINESS ENGLISH • REMOTE COACHING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6949440" cy="12952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Communicate</a:t>
            </a:r>
          </a:p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with confidence.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154680"/>
            <a:ext cx="7068312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788675"/>
                </a:solidFill>
                <a:latin typeface="Arial Narrow" panose="020B0606020202030204" pitchFamily="34" charset="0"/>
              </a:rPr>
              <a:t>Grow with every conversation.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9807" y="3913632"/>
            <a:ext cx="2418905" cy="50292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4251960"/>
            <a:ext cx="612648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200" b="0" i="0" dirty="0">
                <a:solidFill>
                  <a:srgbClr val="393A35"/>
                </a:solidFill>
                <a:latin typeface="Arial Narrow" panose="020B0606020202030204" pitchFamily="34" charset="0"/>
              </a:rPr>
              <a:t>Practical, </a:t>
            </a:r>
            <a:r>
              <a:rPr sz="3200" b="0" i="0" dirty="0" err="1">
                <a:solidFill>
                  <a:srgbClr val="393A35"/>
                </a:solidFill>
                <a:latin typeface="Arial Narrow" panose="020B0606020202030204" pitchFamily="34" charset="0"/>
              </a:rPr>
              <a:t>personalised</a:t>
            </a:r>
            <a:r>
              <a:rPr sz="3200" b="0" i="0" dirty="0">
                <a:solidFill>
                  <a:srgbClr val="393A35"/>
                </a:solidFill>
                <a:latin typeface="Arial Narrow" panose="020B0606020202030204" pitchFamily="34" charset="0"/>
              </a:rPr>
              <a:t> English coaching for businesses.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402" y="5874160"/>
            <a:ext cx="63093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ENGLISH LANGUAGE COACHING WITH KERRY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402" y="6216290"/>
            <a:ext cx="62179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8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100% online  •  Tailored to your workplace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19" y="811466"/>
            <a:ext cx="3017520" cy="9258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28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LANGUAGE SKILLS</a:t>
            </a:r>
          </a:p>
          <a:p>
            <a:pPr algn="ctr">
              <a:spcAft>
                <a:spcPts val="500"/>
              </a:spcAft>
            </a:pPr>
            <a:r>
              <a:rPr sz="28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FOR REAL WORK.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06159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62179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1" i="0">
                <a:solidFill>
                  <a:srgbClr val="788675"/>
                </a:solidFill>
                <a:latin typeface="Aptos"/>
              </a:rPr>
              <a:t>THE BUSINESS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0"/>
            <a:ext cx="6949440" cy="12952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Help your people make</a:t>
            </a:r>
          </a:p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themselves understood.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74040"/>
            <a:ext cx="649224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When employees feel more confident using English, everyday workplace interactions can feel clearer, more comfortable and more productive.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342900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9536" y="363016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9536" y="365760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3648456"/>
            <a:ext cx="25603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Speak up with confidence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251960"/>
            <a:ext cx="30083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Build confidence for meetings, team discussions and day-to-day conversations.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342900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44568" y="363016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365760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3648456"/>
            <a:ext cx="25603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Connect with customers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2" y="4206507"/>
            <a:ext cx="30083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Practice clear, professional communication with clients, customers and colleagues.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8431" y="342900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229600" y="363016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0" y="365760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9952" y="3648456"/>
            <a:ext cx="2560319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Develop practical skills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5" y="4256532"/>
            <a:ext cx="30083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Focus on the English your people need for their real roles and responsibilities.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8" y="5897880"/>
            <a:ext cx="10881360" cy="32004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6016752"/>
            <a:ext cx="11506200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 i="0" dirty="0">
                <a:solidFill>
                  <a:srgbClr val="788675"/>
                </a:solidFill>
                <a:latin typeface="Arial Narrow" panose="020B0606020202030204" pitchFamily="34" charset="0"/>
              </a:rPr>
              <a:t>Not one-size-fits-all lessons. Coaching built around the people behind your business.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606159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06159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65781"/>
            <a:ext cx="62179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788675"/>
                </a:solidFill>
                <a:latin typeface="Arial Narrow" panose="020B0606020202030204" pitchFamily="34" charset="0"/>
              </a:rPr>
              <a:t>WAYS TO WORK TOGETHER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0"/>
            <a:ext cx="5943600" cy="987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Training that fits</a:t>
            </a:r>
          </a:p>
          <a:p>
            <a:pPr algn="l">
              <a:spcAft>
                <a:spcPts val="500"/>
              </a:spcAft>
            </a:pPr>
            <a:r>
              <a:rPr sz="3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your working world.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212848"/>
            <a:ext cx="10853928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25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Choose focused sessions or a tailored program shaped around your organization's goals.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306324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9536" y="326440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9536" y="329184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3282696"/>
            <a:ext cx="25603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One-to-one coaching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886200"/>
            <a:ext cx="3008376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Individual support for professionals who want to strengthen specific communication skills.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306324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44568" y="326440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329184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4920" y="3282696"/>
            <a:ext cx="25603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Small-group coaching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2" y="3886200"/>
            <a:ext cx="3008376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A supportive space to practice speaking, exchange ideas and build confidence together.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8431" y="3063240"/>
            <a:ext cx="35204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229600" y="3264408"/>
            <a:ext cx="384048" cy="384048"/>
          </a:xfrm>
          <a:prstGeom prst="ellipse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0" y="3291840"/>
            <a:ext cx="384048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9952" y="3282696"/>
            <a:ext cx="2779776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Corporate &amp; bespoke training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84463" y="3932241"/>
            <a:ext cx="3008376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Customized Business English sessions and one-off internal training tailored to your team.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486400"/>
            <a:ext cx="10881360" cy="594360"/>
          </a:xfrm>
          <a:prstGeom prst="roundRect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5650992"/>
            <a:ext cx="104698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REMOTE DELIVERY  •  FLEXIBLE FORMAT  •  PRACTICAL FOCUS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606159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06159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37689"/>
            <a:ext cx="621792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000" b="1" i="0" dirty="0">
                <a:solidFill>
                  <a:srgbClr val="788675"/>
                </a:solidFill>
                <a:latin typeface="Arial Narrow" panose="020B0606020202030204" pitchFamily="34" charset="0"/>
              </a:rPr>
              <a:t>PRACTICAL ENGLISH FOR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896112"/>
            <a:ext cx="8046720" cy="9566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9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Focus on the conversations</a:t>
            </a:r>
          </a:p>
          <a:p>
            <a:pPr algn="l">
              <a:spcAft>
                <a:spcPts val="500"/>
              </a:spcAft>
            </a:pPr>
            <a:r>
              <a:rPr sz="29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that move work forward.</a:t>
            </a:r>
          </a:p>
        </p:txBody>
      </p:sp>
      <p:sp>
        <p:nvSpPr>
          <p:cNvPr id="4" name="Oval 3"/>
          <p:cNvSpPr/>
          <p:nvPr/>
        </p:nvSpPr>
        <p:spPr>
          <a:xfrm>
            <a:off x="749808" y="2359151"/>
            <a:ext cx="201168" cy="201168"/>
          </a:xfrm>
          <a:prstGeom prst="ellipse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331720"/>
            <a:ext cx="4389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Meetings &amp; discussions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715768"/>
            <a:ext cx="52120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Share ideas, ask questions and contribute with greater confidence.</a:t>
            </a:r>
          </a:p>
        </p:txBody>
      </p:sp>
      <p:sp>
        <p:nvSpPr>
          <p:cNvPr id="7" name="Oval 6"/>
          <p:cNvSpPr/>
          <p:nvPr/>
        </p:nvSpPr>
        <p:spPr>
          <a:xfrm>
            <a:off x="749808" y="3536649"/>
            <a:ext cx="201168" cy="201168"/>
          </a:xfrm>
          <a:prstGeom prst="ellipse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3409045"/>
            <a:ext cx="4389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Presentations &amp; networking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721606"/>
            <a:ext cx="52120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Communicate your message and build professional connections.</a:t>
            </a:r>
          </a:p>
        </p:txBody>
      </p:sp>
      <p:sp>
        <p:nvSpPr>
          <p:cNvPr id="10" name="Oval 9"/>
          <p:cNvSpPr/>
          <p:nvPr/>
        </p:nvSpPr>
        <p:spPr>
          <a:xfrm>
            <a:off x="758952" y="4483917"/>
            <a:ext cx="201168" cy="201168"/>
          </a:xfrm>
          <a:prstGeom prst="ellipse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43000" y="4372234"/>
            <a:ext cx="4389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Emails &amp; written communication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680895"/>
            <a:ext cx="52120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Make everyday workplace writing clearer and more effective.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239512"/>
            <a:ext cx="201168" cy="201168"/>
          </a:xfrm>
          <a:prstGeom prst="ellipse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5212079"/>
            <a:ext cx="438912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Calls, interviews &amp; client conversations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5596127"/>
            <a:ext cx="521208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Practice the situations your team encounters in real working life.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95160" y="2148840"/>
            <a:ext cx="4434840" cy="3474720"/>
          </a:xfrm>
          <a:prstGeom prst="roundRect">
            <a:avLst/>
          </a:prstGeom>
          <a:solidFill>
            <a:srgbClr val="E9E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60920" y="2514600"/>
            <a:ext cx="35661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 dirty="0">
                <a:solidFill>
                  <a:srgbClr val="788675"/>
                </a:solidFill>
                <a:latin typeface="Aptos"/>
              </a:rPr>
              <a:t>THE APPROACH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0920" y="2971800"/>
            <a:ext cx="3566160" cy="12824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Useful English.</a:t>
            </a:r>
          </a:p>
          <a:p>
            <a:pPr algn="l">
              <a:spcAft>
                <a:spcPts val="500"/>
              </a:spcAft>
            </a:pPr>
            <a:r>
              <a:rPr sz="25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Real situations.</a:t>
            </a:r>
          </a:p>
          <a:p>
            <a:pPr algn="l">
              <a:spcAft>
                <a:spcPts val="500"/>
              </a:spcAft>
            </a:pPr>
            <a:r>
              <a:rPr sz="25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Visible progress.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60920" y="4550257"/>
            <a:ext cx="2941924" cy="134827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60920" y="4882791"/>
            <a:ext cx="35661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 dirty="0">
                <a:solidFill>
                  <a:srgbClr val="606159"/>
                </a:solidFill>
                <a:latin typeface="Arial Narrow" panose="020B0606020202030204" pitchFamily="34" charset="0"/>
              </a:rPr>
              <a:t>Sessions are tailored to each learner’s needs, goals and professional context.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606159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06159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8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8999"/>
            <a:ext cx="621792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000" b="1" i="0" dirty="0">
                <a:solidFill>
                  <a:srgbClr val="E9E3DA"/>
                </a:solidFill>
                <a:latin typeface="Arial Narrow" panose="020B0606020202030204" pitchFamily="34" charset="0"/>
              </a:rPr>
              <a:t>WHY WORK WITH KERRY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914400"/>
            <a:ext cx="6583680" cy="11413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5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Language expertise.</a:t>
            </a:r>
          </a:p>
          <a:p>
            <a:pPr algn="l">
              <a:spcAft>
                <a:spcPts val="500"/>
              </a:spcAft>
            </a:pPr>
            <a:r>
              <a:rPr sz="35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Business understanding.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799" y="2395728"/>
            <a:ext cx="7589067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500" b="0" i="0" dirty="0">
                <a:solidFill>
                  <a:srgbClr val="E9E3DA"/>
                </a:solidFill>
                <a:latin typeface="Arial Narrow" panose="020B0606020202030204" pitchFamily="34" charset="0"/>
              </a:rPr>
              <a:t>English coaching grounded in real-world professional experience.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3246120"/>
            <a:ext cx="3383280" cy="1371600"/>
          </a:xfrm>
          <a:prstGeom prst="roundRect">
            <a:avLst/>
          </a:prstGeom>
          <a:solidFill>
            <a:srgbClr val="E9E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09828" y="3293988"/>
            <a:ext cx="28803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TEFL QUALIFICATIONS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9828" y="3529978"/>
            <a:ext cx="283464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200" dirty="0">
                <a:latin typeface="Arial Narrow" panose="020B0606020202030204" pitchFamily="34" charset="0"/>
              </a:rPr>
              <a:t>My TEFL qualifications provide me with the knowledge and teaching techniques to deliver engaging, structured lessons tailored to individual learning needs, helping students improve their English fluency, knowledge and confidence.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24528" y="3246120"/>
            <a:ext cx="3383280" cy="1371600"/>
          </a:xfrm>
          <a:prstGeom prst="roundRect">
            <a:avLst/>
          </a:prstGeom>
          <a:solidFill>
            <a:srgbClr val="E9E3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434840" y="3293988"/>
            <a:ext cx="28803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BUSINESS ENGLISH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3509432"/>
            <a:ext cx="3108960" cy="10002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300" dirty="0">
                <a:latin typeface="Arial Narrow" panose="020B0606020202030204" pitchFamily="34" charset="0"/>
              </a:rPr>
              <a:t>My Business English Specialist Certification equips me with the knowledge and skills to develop professional English, improve workplace communication, and build confidence in business settings.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90688" y="3246120"/>
            <a:ext cx="3611880" cy="1371600"/>
          </a:xfrm>
          <a:prstGeom prst="roundRect">
            <a:avLst/>
          </a:prstGeom>
          <a:solidFill>
            <a:srgbClr val="D8B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0" y="3322774"/>
            <a:ext cx="3108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 dirty="0">
                <a:solidFill>
                  <a:srgbClr val="393A35"/>
                </a:solidFill>
                <a:latin typeface="Arial Narrow" panose="020B0606020202030204" pitchFamily="34" charset="0"/>
              </a:rPr>
              <a:t>20 YEARS' EXPERIENCE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540947"/>
            <a:ext cx="2971800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GB" sz="1300" dirty="0">
                <a:latin typeface="Arial Narrow" panose="020B0606020202030204" pitchFamily="34" charset="0"/>
              </a:rPr>
              <a:t>Owning and running a recruitment agency for 20 years has given me first-hand experience of exceptional communication in a professional business setting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4782312"/>
            <a:ext cx="10744200" cy="36576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5800" y="5142047"/>
            <a:ext cx="11165186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 dirty="0">
                <a:solidFill>
                  <a:srgbClr val="FFFFFF"/>
                </a:solidFill>
                <a:latin typeface="Arial Narrow" panose="020B0606020202030204" pitchFamily="34" charset="0"/>
              </a:rPr>
              <a:t>Proud to have received 50+ five-star reviews.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897880"/>
            <a:ext cx="9875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 i="0">
                <a:solidFill>
                  <a:srgbClr val="E9E3DA"/>
                </a:solidFill>
                <a:latin typeface="Aptos"/>
              </a:rPr>
              <a:t>A positive, practical and motivating approach — helping learners recognise their progress and build confidence.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E9E3DA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E9E3DA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3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621792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00" b="1" i="0">
                <a:solidFill>
                  <a:srgbClr val="788675"/>
                </a:solidFill>
                <a:latin typeface="Aptos"/>
              </a:rPr>
              <a:t>LET'S START A CONVERSATION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731520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393A35"/>
                </a:solidFill>
                <a:latin typeface="Aptos"/>
              </a:rPr>
              <a:t>Help your team feel</a:t>
            </a:r>
          </a:p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393A35"/>
                </a:solidFill>
                <a:latin typeface="Aptos"/>
              </a:rPr>
              <a:t>confident in English.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926080"/>
            <a:ext cx="67665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606159"/>
                </a:solidFill>
                <a:latin typeface="Aptos"/>
              </a:rPr>
              <a:t>Let’s talk about your organisation, your team’s communication needs and the kind of coaching that would work best for you.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160520"/>
            <a:ext cx="3977639" cy="658368"/>
          </a:xfrm>
          <a:prstGeom prst="roundRect">
            <a:avLst/>
          </a:prstGeom>
          <a:solidFill>
            <a:srgbClr val="7886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4370832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BOOK AN INTRODUCTORY 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047488"/>
            <a:ext cx="4389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 i="1">
                <a:solidFill>
                  <a:srgbClr val="788675"/>
                </a:solidFill>
                <a:latin typeface="Aptos"/>
              </a:rPr>
              <a:t>A friendly, no-pressure first conversation.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0" y="1143000"/>
            <a:ext cx="3383280" cy="4434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66760" y="1572768"/>
            <a:ext cx="2651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788675"/>
                </a:solidFill>
                <a:latin typeface="Aptos"/>
              </a:rPr>
              <a:t>GET IN TOUCH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201168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200" b="1" i="0">
                <a:solidFill>
                  <a:srgbClr val="393A35"/>
                </a:solidFill>
                <a:latin typeface="Aptos"/>
              </a:rPr>
              <a:t>Kerry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66760" y="2651760"/>
            <a:ext cx="640080" cy="41148"/>
          </a:xfrm>
          <a:prstGeom prst="rect">
            <a:avLst/>
          </a:prstGeom>
          <a:solidFill>
            <a:srgbClr val="B89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6760" y="2971800"/>
            <a:ext cx="2651760" cy="19851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 dirty="0">
                <a:solidFill>
                  <a:srgbClr val="606159"/>
                </a:solidFill>
                <a:latin typeface="Aptos"/>
              </a:rPr>
              <a:t>Email</a:t>
            </a:r>
          </a:p>
          <a:p>
            <a:pPr algn="l">
              <a:spcAft>
                <a:spcPts val="500"/>
              </a:spcAft>
            </a:pPr>
            <a:r>
              <a:rPr lang="en-GB" sz="1300" dirty="0">
                <a:solidFill>
                  <a:srgbClr val="606159"/>
                </a:solidFill>
                <a:latin typeface="Aptos"/>
              </a:rPr>
              <a:t>Kerry@byromsolutions.com</a:t>
            </a:r>
            <a:endParaRPr sz="1300" b="0" i="0" dirty="0">
              <a:solidFill>
                <a:srgbClr val="606159"/>
              </a:solidFill>
              <a:latin typeface="Aptos"/>
            </a:endParaRPr>
          </a:p>
          <a:p>
            <a:pPr algn="l">
              <a:spcAft>
                <a:spcPts val="500"/>
              </a:spcAft>
            </a:pPr>
            <a:r>
              <a:rPr sz="1300" b="0" i="0" dirty="0">
                <a:solidFill>
                  <a:srgbClr val="606159"/>
                </a:solidFill>
                <a:latin typeface="Aptos"/>
              </a:rPr>
              <a:t>Website</a:t>
            </a:r>
          </a:p>
          <a:p>
            <a:pPr algn="l">
              <a:spcAft>
                <a:spcPts val="500"/>
              </a:spcAft>
            </a:pPr>
            <a:r>
              <a:rPr lang="en-US" sz="1300" b="0" i="0" dirty="0">
                <a:solidFill>
                  <a:srgbClr val="606159"/>
                </a:solidFill>
                <a:latin typeface="Aptos"/>
              </a:rPr>
              <a:t>www.englishcoachkerry.com</a:t>
            </a:r>
            <a:endParaRPr sz="1300" b="0" i="0" dirty="0">
              <a:solidFill>
                <a:srgbClr val="606159"/>
              </a:solidFill>
              <a:latin typeface="Aptos"/>
            </a:endParaRPr>
          </a:p>
          <a:p>
            <a:pPr algn="l">
              <a:spcAft>
                <a:spcPts val="500"/>
              </a:spcAft>
            </a:pPr>
            <a:endParaRPr sz="1300" b="0" i="0" dirty="0">
              <a:solidFill>
                <a:srgbClr val="606159"/>
              </a:solidFill>
              <a:latin typeface="Aptos"/>
            </a:endParaRPr>
          </a:p>
          <a:p>
            <a:pPr algn="l">
              <a:spcAft>
                <a:spcPts val="500"/>
              </a:spcAft>
            </a:pPr>
            <a:r>
              <a:rPr sz="1300" b="0" i="0" dirty="0">
                <a:solidFill>
                  <a:srgbClr val="606159"/>
                </a:solidFill>
                <a:latin typeface="Aptos"/>
              </a:rPr>
              <a:t>LinkedIn</a:t>
            </a:r>
          </a:p>
          <a:p>
            <a:pPr>
              <a:spcAft>
                <a:spcPts val="500"/>
              </a:spcAft>
            </a:pPr>
            <a:r>
              <a:rPr lang="en-GB" sz="1300" dirty="0">
                <a:solidFill>
                  <a:srgbClr val="606159"/>
                </a:solidFill>
                <a:latin typeface="Aptos"/>
              </a:rPr>
              <a:t>https://www.linkedin.com/in/kerry-byrom-english-coach/</a:t>
            </a:r>
            <a:endParaRPr sz="1300" b="0" i="0" dirty="0">
              <a:solidFill>
                <a:srgbClr val="606159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2960" y="5897880"/>
            <a:ext cx="7406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788675"/>
                </a:solidFill>
                <a:latin typeface="Aptos"/>
              </a:rPr>
              <a:t>Your team's goals. Your people. A tailored plan.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0528"/>
            <a:ext cx="475488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800" b="1" i="0">
                <a:solidFill>
                  <a:srgbClr val="606159"/>
                </a:solidFill>
                <a:latin typeface="Aptos"/>
              </a:rPr>
              <a:t>ENGLISH LANGUAGE COACHING WITH KERRY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50292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06159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613</Words>
  <Application>Microsoft Office PowerPoint</Application>
  <PresentationFormat>Widescreen</PresentationFormat>
  <Paragraphs>102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Language Coaching with Kerry | Business English</dc:title>
  <dc:subject>Remote Business English coaching for businesses and teams</dc:subject>
  <dc:creator>English Language Coaching with Kerry</dc:creator>
  <cp:keywords/>
  <dc:description>generated using python-pptx</dc:description>
  <cp:lastModifiedBy>Jack Hughes</cp:lastModifiedBy>
  <cp:revision>3</cp:revision>
  <dcterms:created xsi:type="dcterms:W3CDTF">2013-01-27T09:14:16Z</dcterms:created>
  <dcterms:modified xsi:type="dcterms:W3CDTF">2026-10-28T09:33:01Z</dcterms:modified>
  <cp:category/>
</cp:coreProperties>
</file>